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16"/>
  </p:notesMasterIdLst>
  <p:handoutMasterIdLst>
    <p:handoutMasterId r:id="rId17"/>
  </p:handoutMasterIdLst>
  <p:sldIdLst>
    <p:sldId id="256" r:id="rId6"/>
    <p:sldId id="257" r:id="rId7"/>
    <p:sldId id="258" r:id="rId8"/>
    <p:sldId id="260" r:id="rId9"/>
    <p:sldId id="264" r:id="rId10"/>
    <p:sldId id="263" r:id="rId11"/>
    <p:sldId id="262" r:id="rId12"/>
    <p:sldId id="265" r:id="rId13"/>
    <p:sldId id="259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106" d="100"/>
          <a:sy n="106" d="100"/>
        </p:scale>
        <p:origin x="-96" y="-23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5/7/15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5/7/15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595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txBody>
          <a:bodyPr/>
          <a:lstStyle/>
          <a:p>
            <a:r>
              <a:rPr lang="en-US" sz="1600">
                <a:latin typeface="Helvetica" charset="0"/>
                <a:cs typeface="Helvetica" charset="0"/>
                <a:sym typeface="Helvetica" charset="0"/>
              </a:rPr>
              <a:t>Student introduction</a:t>
            </a:r>
          </a:p>
          <a:p>
            <a:endParaRPr lang="en-US" sz="1600">
              <a:latin typeface="Helvetica" charset="0"/>
              <a:cs typeface="Helvetica" charset="0"/>
              <a:sym typeface="Helvetica" charset="0"/>
            </a:endParaRPr>
          </a:p>
          <a:p>
            <a:r>
              <a:rPr lang="en-US" sz="1600">
                <a:latin typeface="Helvetica" charset="0"/>
                <a:cs typeface="Helvetica" charset="0"/>
                <a:sym typeface="Helvetica" charset="0"/>
              </a:rPr>
              <a:t>* Name</a:t>
            </a:r>
          </a:p>
          <a:p>
            <a:r>
              <a:rPr lang="en-US" sz="1600">
                <a:latin typeface="Helvetica" charset="0"/>
                <a:cs typeface="Helvetica" charset="0"/>
                <a:sym typeface="Helvetica" charset="0"/>
              </a:rPr>
              <a:t>* Current job role</a:t>
            </a:r>
          </a:p>
          <a:p>
            <a:r>
              <a:rPr lang="en-US" sz="1600">
                <a:latin typeface="Helvetica" charset="0"/>
                <a:cs typeface="Helvetica" charset="0"/>
                <a:sym typeface="Helvetica" charset="0"/>
              </a:rPr>
              <a:t>* Previous job roles/background</a:t>
            </a:r>
          </a:p>
          <a:p>
            <a:r>
              <a:rPr lang="en-US" sz="1600">
                <a:latin typeface="Helvetica" charset="0"/>
                <a:cs typeface="Helvetica" charset="0"/>
                <a:sym typeface="Helvetica" charset="0"/>
              </a:rPr>
              <a:t>* Experience with Chef</a:t>
            </a:r>
          </a:p>
          <a:p>
            <a:r>
              <a:rPr lang="en-US" sz="1600">
                <a:latin typeface="Helvetica" charset="0"/>
                <a:cs typeface="Helvetica" charset="0"/>
                <a:sym typeface="Helvetica" charset="0"/>
              </a:rPr>
              <a:t>* Favorite Text Editor</a:t>
            </a:r>
          </a:p>
          <a:p>
            <a:endParaRPr lang="en-US" sz="1600">
              <a:latin typeface="Helvetica" charset="0"/>
              <a:cs typeface="Helvetica" charset="0"/>
              <a:sym typeface="Helvetica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260314" y="2761715"/>
            <a:ext cx="8229600" cy="553998"/>
          </a:xfrm>
        </p:spPr>
        <p:txBody>
          <a:bodyPr/>
          <a:lstStyle/>
          <a:p>
            <a:r>
              <a:rPr lang="en-US" dirty="0" smtClean="0"/>
              <a:t>An Introduction to the </a:t>
            </a:r>
            <a:r>
              <a:rPr lang="en-US" dirty="0" err="1" smtClean="0"/>
              <a:t>ChefDK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58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Getting a Workstation</a:t>
            </a:r>
          </a:p>
          <a:p>
            <a:r>
              <a:rPr lang="en-US" sz="2800" dirty="0" smtClean="0"/>
              <a:t>Using Resources</a:t>
            </a:r>
          </a:p>
          <a:p>
            <a:r>
              <a:rPr lang="en-US" sz="2800" dirty="0" smtClean="0"/>
              <a:t>Building </a:t>
            </a:r>
            <a:r>
              <a:rPr lang="en-US" sz="2800" dirty="0" smtClean="0"/>
              <a:t>Cookbooks</a:t>
            </a:r>
          </a:p>
          <a:p>
            <a:r>
              <a:rPr lang="en-US" sz="2800" dirty="0" smtClean="0"/>
              <a:t>Applying multiple recipes</a:t>
            </a:r>
            <a:endParaRPr lang="en-US" sz="2800" dirty="0" smtClean="0"/>
          </a:p>
          <a:p>
            <a:r>
              <a:rPr lang="en-US" sz="2800" dirty="0" smtClean="0"/>
              <a:t>Testing </a:t>
            </a:r>
            <a:r>
              <a:rPr lang="en-US" sz="2800" dirty="0" smtClean="0"/>
              <a:t>with Test Kitchen</a:t>
            </a:r>
          </a:p>
          <a:p>
            <a:r>
              <a:rPr lang="en-US" sz="2800" dirty="0" smtClean="0"/>
              <a:t>Node Attributes</a:t>
            </a:r>
          </a:p>
          <a:p>
            <a:r>
              <a:rPr lang="en-US" sz="2800" dirty="0" smtClean="0"/>
              <a:t>Templates</a:t>
            </a:r>
          </a:p>
          <a:p>
            <a:r>
              <a:rPr lang="en-US" sz="2800" dirty="0" smtClean="0"/>
              <a:t>Workstation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Connecting To Chef Server</a:t>
            </a:r>
          </a:p>
          <a:p>
            <a:r>
              <a:rPr lang="en-US" sz="2800" dirty="0" smtClean="0"/>
              <a:t>Managing Multiple Nodes</a:t>
            </a:r>
          </a:p>
          <a:p>
            <a:r>
              <a:rPr lang="en-US" sz="2800" dirty="0" smtClean="0"/>
              <a:t>Community Cookbooks</a:t>
            </a:r>
          </a:p>
          <a:p>
            <a:r>
              <a:rPr lang="en-US" sz="2800" dirty="0" smtClean="0"/>
              <a:t>Roles</a:t>
            </a:r>
          </a:p>
          <a:p>
            <a:r>
              <a:rPr lang="en-US" sz="2800" dirty="0" smtClean="0"/>
              <a:t>Search</a:t>
            </a:r>
          </a:p>
          <a:p>
            <a:r>
              <a:rPr lang="en-US" sz="2800" dirty="0" smtClean="0"/>
              <a:t>Environments</a:t>
            </a:r>
          </a:p>
          <a:p>
            <a:endParaRPr lang="en-US" sz="280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93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Instructor Name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Titles, Accomplishments,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88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Rectangle 1"/>
          <p:cNvSpPr>
            <a:spLocks noGrp="1" noChangeArrowheads="1"/>
          </p:cNvSpPr>
          <p:nvPr>
            <p:ph type="ctrTitle"/>
          </p:nvPr>
        </p:nvSpPr>
        <p:spPr>
          <a:ln/>
        </p:spPr>
        <p:txBody>
          <a:bodyPr>
            <a:normAutofit fontScale="90000"/>
          </a:bodyPr>
          <a:lstStyle/>
          <a:p>
            <a:r>
              <a:rPr lang="en-US"/>
              <a:t>Introduce Yourselves</a:t>
            </a:r>
          </a:p>
        </p:txBody>
      </p:sp>
      <p:sp>
        <p:nvSpPr>
          <p:cNvPr id="124930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2260314" y="2628803"/>
            <a:ext cx="8230599" cy="3358340"/>
          </a:xfrm>
          <a:ln/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Name</a:t>
            </a:r>
          </a:p>
          <a:p>
            <a:pPr>
              <a:lnSpc>
                <a:spcPct val="150000"/>
              </a:lnSpc>
            </a:pPr>
            <a:r>
              <a:rPr lang="en-US" dirty="0"/>
              <a:t>Current job role</a:t>
            </a:r>
          </a:p>
          <a:p>
            <a:pPr>
              <a:lnSpc>
                <a:spcPct val="150000"/>
              </a:lnSpc>
            </a:pPr>
            <a:r>
              <a:rPr lang="en-US" dirty="0"/>
              <a:t>Previous job roles/background</a:t>
            </a:r>
          </a:p>
          <a:p>
            <a:pPr>
              <a:lnSpc>
                <a:spcPct val="150000"/>
              </a:lnSpc>
            </a:pPr>
            <a:r>
              <a:rPr lang="en-US" dirty="0"/>
              <a:t>Experience with Chef and/or </a:t>
            </a:r>
            <a:r>
              <a:rPr lang="en-US" dirty="0" err="1"/>
              <a:t>config</a:t>
            </a:r>
            <a:r>
              <a:rPr lang="en-US" dirty="0"/>
              <a:t> management</a:t>
            </a:r>
          </a:p>
          <a:p>
            <a:pPr>
              <a:lnSpc>
                <a:spcPct val="150000"/>
              </a:lnSpc>
            </a:pPr>
            <a:r>
              <a:rPr lang="en-US" dirty="0"/>
              <a:t>Favorite Text Editor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6619875"/>
            <a:ext cx="161925" cy="161925"/>
          </a:xfrm>
          <a:prstGeom prst="rect">
            <a:avLst/>
          </a:prstGeom>
        </p:spPr>
        <p:txBody>
          <a:bodyPr/>
          <a:lstStyle/>
          <a:p>
            <a:fld id="{D0BBED04-5413-DA4C-BC67-0F931B181021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6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Our Expectations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You will leave this workshop with a basic understanding </a:t>
            </a:r>
            <a:r>
              <a:rPr lang="en-US" dirty="0" smtClean="0"/>
              <a:t>Chef's </a:t>
            </a:r>
            <a:r>
              <a:rPr lang="en-US" dirty="0" smtClean="0"/>
              <a:t>core components and ensure you have a workstation with all necessary tools installed.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578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Your Infrastructure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You bring with you your own domain expertise and problems. Chef is a framework for solving those problems. Our job is to teach you how to express solutions to your problems with Chef.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39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Learning the Language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Learning Chef is like learning a language. You will reach fluency very fast but it will take practice until you become comfortable.</a:t>
            </a:r>
          </a:p>
          <a:p>
            <a:endParaRPr lang="en-US" dirty="0"/>
          </a:p>
          <a:p>
            <a:pPr algn="ctr"/>
            <a:r>
              <a:rPr lang="en-US" b="1" dirty="0"/>
              <a:t>To best way to learn Chef is to use Chef</a:t>
            </a:r>
            <a:r>
              <a:rPr lang="en-US" b="1" dirty="0" smtClean="0"/>
              <a:t>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7715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Taste of Chef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Chef is a large set of tools that are able to be used on multiple platforms and in numerous configurations. We will have time to only explore some of its most fundamental pieces.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521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Ask Me Anything (AMA)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All of us are coming here with </a:t>
            </a:r>
            <a:r>
              <a:rPr lang="en-US" i="1" dirty="0" smtClean="0"/>
              <a:t>unique </a:t>
            </a:r>
            <a:r>
              <a:rPr lang="en-US" dirty="0" smtClean="0"/>
              <a:t>experiences and from </a:t>
            </a:r>
            <a:r>
              <a:rPr lang="en-US" i="1" dirty="0" smtClean="0"/>
              <a:t>unique </a:t>
            </a:r>
            <a:r>
              <a:rPr lang="en-US" dirty="0" smtClean="0"/>
              <a:t>teams that are using Chef in </a:t>
            </a:r>
            <a:r>
              <a:rPr lang="en-US" i="1" dirty="0" smtClean="0"/>
              <a:t>unique </a:t>
            </a:r>
            <a:r>
              <a:rPr lang="en-US" dirty="0" smtClean="0"/>
              <a:t>ways. It is important that we answer your questions and set you on the path to find more.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97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12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10313</TotalTime>
  <Words>282</Words>
  <Application>Microsoft Macintosh PowerPoint</Application>
  <PresentationFormat>Custom</PresentationFormat>
  <Paragraphs>47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ChefDk3.2Template</vt:lpstr>
      <vt:lpstr>Chef Fundamentals</vt:lpstr>
      <vt:lpstr>Instructor Name</vt:lpstr>
      <vt:lpstr>Introduce Yourselves</vt:lpstr>
      <vt:lpstr>Our Expectations</vt:lpstr>
      <vt:lpstr>Your Infrastructure</vt:lpstr>
      <vt:lpstr>Learning the Language</vt:lpstr>
      <vt:lpstr>A Taste of Chef</vt:lpstr>
      <vt:lpstr>Ask Me Anything (AMA)</vt:lpstr>
      <vt:lpstr>Agenda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1305</cp:revision>
  <cp:lastPrinted>2015-02-07T23:49:10Z</cp:lastPrinted>
  <dcterms:created xsi:type="dcterms:W3CDTF">2012-09-13T17:36:07Z</dcterms:created>
  <dcterms:modified xsi:type="dcterms:W3CDTF">2015-05-07T23:31:00Z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